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b59138ef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2b59138e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2b5f0dfe06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2b5f0dfe0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2b5f0dfe06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2b5f0dfe0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2b5f0dfe06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2b5f0dfe0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b59138ef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2b59138ef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rtl="0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0" name="Google Shape;20;p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 rot="5400000">
            <a:off x="3872551" y="-562350"/>
            <a:ext cx="4023300" cy="97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/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" type="body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8" name="Google Shape;88;p12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5" name="Google Shape;35;p4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1024127" y="2286000"/>
            <a:ext cx="47550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5989320" y="2286000"/>
            <a:ext cx="47550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024128" y="2179636"/>
            <a:ext cx="47550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024128" y="2967788"/>
            <a:ext cx="4755000" cy="33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5990888" y="2179636"/>
            <a:ext cx="4755000" cy="82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5990888" y="2967788"/>
            <a:ext cx="4755000" cy="33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024128" y="471509"/>
            <a:ext cx="4389000" cy="173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5715000" y="822960"/>
            <a:ext cx="5678400" cy="51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indent="-355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indent="-3302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indent="-3302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indent="-3302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indent="-3302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indent="-3302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indent="-3302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1024128" y="2257506"/>
            <a:ext cx="4389000" cy="37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9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/>
          <p:nvPr>
            <p:ph idx="2" type="pic"/>
          </p:nvPr>
        </p:nvSpPr>
        <p:spPr>
          <a:xfrm>
            <a:off x="0" y="-1"/>
            <a:ext cx="121890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0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l">
              <a:spcBef>
                <a:spcPts val="0"/>
              </a:spcBef>
              <a:buNone/>
              <a:defRPr/>
            </a:lvl1pPr>
            <a:lvl2pPr indent="0" lvl="1" marL="0" rtl="0" algn="l">
              <a:spcBef>
                <a:spcPts val="0"/>
              </a:spcBef>
              <a:buNone/>
              <a:defRPr/>
            </a:lvl2pPr>
            <a:lvl3pPr indent="0" lvl="2" marL="0" rtl="0" algn="l">
              <a:spcBef>
                <a:spcPts val="0"/>
              </a:spcBef>
              <a:buNone/>
              <a:defRPr/>
            </a:lvl3pPr>
            <a:lvl4pPr indent="0" lvl="3" marL="0" rtl="0" algn="l">
              <a:spcBef>
                <a:spcPts val="0"/>
              </a:spcBef>
              <a:buNone/>
              <a:defRPr/>
            </a:lvl4pPr>
            <a:lvl5pPr indent="0" lvl="4" marL="0" rtl="0" algn="l">
              <a:spcBef>
                <a:spcPts val="0"/>
              </a:spcBef>
              <a:buNone/>
              <a:defRPr/>
            </a:lvl5pPr>
            <a:lvl6pPr indent="0" lvl="5" marL="0" rtl="0" algn="l">
              <a:spcBef>
                <a:spcPts val="0"/>
              </a:spcBef>
              <a:buNone/>
              <a:defRPr/>
            </a:lvl6pPr>
            <a:lvl7pPr indent="0" lvl="6" marL="0" rtl="0" algn="l">
              <a:spcBef>
                <a:spcPts val="0"/>
              </a:spcBef>
              <a:buNone/>
              <a:defRPr/>
            </a:lvl7pPr>
            <a:lvl8pPr indent="0" lvl="7" marL="0" rtl="0" algn="l">
              <a:spcBef>
                <a:spcPts val="0"/>
              </a:spcBef>
              <a:buNone/>
              <a:defRPr/>
            </a:lvl8pPr>
            <a:lvl9pPr indent="0" lvl="8" marL="0" rt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5" name="Google Shape;75;p1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i="0" sz="5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b="0" i="0" sz="2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024129" y="6470704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842932" y="6470704"/>
            <a:ext cx="5901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0837333" y="6470704"/>
            <a:ext cx="9738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1" name="Google Shape;11;p1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hyperlink" Target="https://clamorworld.com/apj-abdul-kalam-former-president-of-india-is-no-more/" TargetMode="External"/><Relationship Id="rId5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type="ctr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ENGLISH FOR EFFECTIVE COMMUNICATION</a:t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20UCN2LE2 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sz="2900"/>
              <a:t>POWER OF PRAYER </a:t>
            </a:r>
            <a:endParaRPr sz="2900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sz="2900"/>
              <a:t>BY</a:t>
            </a:r>
            <a:endParaRPr sz="290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 sz="2900"/>
              <a:t>                   DR.A.P.J.ABDUL KALAM</a:t>
            </a:r>
            <a:endParaRPr sz="2900"/>
          </a:p>
        </p:txBody>
      </p:sp>
      <p:sp>
        <p:nvSpPr>
          <p:cNvPr id="94" name="Google Shape;94;p13"/>
          <p:cNvSpPr txBox="1"/>
          <p:nvPr>
            <p:ph idx="1" type="subTitle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PREPARED BY,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K.S.MYMOONA PARVEEN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ASSISTANT PROFESSOR</a:t>
            </a:r>
            <a:endParaRPr sz="1300"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-US"/>
              <a:t>DEPARTMENT OF ENGLISH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lang="en-US"/>
              <a:t>JAMAL MOHAMED COLLEGE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t/>
            </a:r>
            <a:endParaRPr/>
          </a:p>
        </p:txBody>
      </p:sp>
      <p:pic>
        <p:nvPicPr>
          <p:cNvPr id="100" name="Google Shape;100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1999" cy="774072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0" y="6202362"/>
            <a:ext cx="12191999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sng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This Photo</a:t>
            </a:r>
            <a:r>
              <a:rPr b="0" i="0" lang="en-US" sz="9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by Unknown Author is licensed under </a:t>
            </a:r>
            <a:r>
              <a:rPr b="0" i="0" lang="en-US" sz="900" u="sng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CC BY</a:t>
            </a:r>
            <a:endParaRPr sz="90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US">
                <a:solidFill>
                  <a:schemeClr val="accent5"/>
                </a:solidFill>
              </a:rPr>
              <a:t>THE POWER OF PRAYER</a:t>
            </a:r>
            <a:endParaRPr>
              <a:solidFill>
                <a:schemeClr val="accent5"/>
              </a:solidFill>
            </a:endParaRPr>
          </a:p>
          <a:p>
            <a:pPr indent="-234950" lvl="0" marL="4572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0"/>
              <a:buChar char="-"/>
            </a:pPr>
            <a:r>
              <a:rPr lang="en-US" sz="2600"/>
              <a:t>                       - </a:t>
            </a:r>
            <a:r>
              <a:rPr lang="en-US" sz="2600"/>
              <a:t>Dr. A.P.J. ABDUL KALAM</a:t>
            </a:r>
            <a:endParaRPr sz="2600"/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716600" y="1887175"/>
            <a:ext cx="10157100" cy="4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7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3600"/>
              <a:t>A</a:t>
            </a:r>
            <a:r>
              <a:rPr lang="en-US" sz="2800"/>
              <a:t>BOUT THE AUTHOR: </a:t>
            </a:r>
            <a:endParaRPr sz="2800"/>
          </a:p>
          <a:p>
            <a:pPr indent="-35306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sz="2800"/>
              <a:t>Dr. A.P.J. Abdul Kalam (1931-2015), the former President of India and a distinguished scientist was born on 15th October 1931 at Rameswaram in Tamilnadu. </a:t>
            </a:r>
            <a:endParaRPr sz="2800"/>
          </a:p>
          <a:p>
            <a:pPr indent="-3530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sz="2800"/>
              <a:t>Kalam specialized in Aeronautical Engineering from Madras Institute of Technology (IIT, Madras).</a:t>
            </a:r>
            <a:endParaRPr sz="2800"/>
          </a:p>
          <a:p>
            <a:pPr indent="-3530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sz="2800"/>
              <a:t>D.R. A.P.J. Abdul Kalam was a great writer and great thinker. </a:t>
            </a:r>
            <a:endParaRPr sz="2800"/>
          </a:p>
          <a:p>
            <a:pPr indent="-35306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US" sz="2800"/>
              <a:t>He has learnt the values and importance of life from his parents.</a:t>
            </a:r>
            <a:endParaRPr sz="2800"/>
          </a:p>
          <a:p>
            <a:pPr indent="-38862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28571"/>
              <a:buAutoNum type="arabicPeriod"/>
            </a:pPr>
            <a:r>
              <a:rPr lang="en-US" sz="2800"/>
              <a:t>He has got most of the inborn traits from his mother</a:t>
            </a:r>
            <a:r>
              <a:rPr lang="en-US" sz="3600"/>
              <a:t>. 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KALAM’S FATHER</a:t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Important qualities of Kalam’s Father: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1.Pious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2.Helping tendency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3.Healer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4.Good father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600"/>
              <a:t>5.Role Model for Kalam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1024128" y="6614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600">
                <a:solidFill>
                  <a:srgbClr val="FF00FF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Kalam’s Birth and Parentage</a:t>
            </a:r>
            <a:endParaRPr b="1" sz="7500">
              <a:solidFill>
                <a:srgbClr val="FF00FF"/>
              </a:solidFill>
            </a:endParaRPr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1100325" y="2017050"/>
            <a:ext cx="9720000" cy="42924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51234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Times New Roman"/>
              <a:buChar char="❖"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Abdul Kalam was born in the island town of Rameswaram. 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234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Times New Roman"/>
              <a:buChar char="❖"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He was born into a middle class family. 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234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Times New Roman"/>
              <a:buChar char="❖"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His father, Jainulabdeen was neither very rich nor well educated.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234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Times New Roman"/>
              <a:buChar char="❖"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But he was a wise and generous man. 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1234" lvl="0" marL="457200" rtl="0" algn="l"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Times New Roman"/>
              <a:buChar char="❖"/>
            </a:pPr>
            <a:r>
              <a:rPr b="1" lang="en-US" sz="249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He was a true spiritual human being. His mother Ashiamma was a kind and pious woman. </a:t>
            </a:r>
            <a:endParaRPr b="1" sz="2491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9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t/>
            </a:r>
            <a:endParaRPr sz="1100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FF"/>
                </a:solidFill>
              </a:rPr>
              <a:t>CONT…..</a:t>
            </a:r>
            <a:endParaRPr>
              <a:solidFill>
                <a:srgbClr val="FF00FF"/>
              </a:solidFill>
            </a:endParaRPr>
          </a:p>
        </p:txBody>
      </p:sp>
      <p:sp>
        <p:nvSpPr>
          <p:cNvPr id="125" name="Google Shape;125;p18"/>
          <p:cNvSpPr txBox="1"/>
          <p:nvPr>
            <p:ph idx="1" type="body"/>
          </p:nvPr>
        </p:nvSpPr>
        <p:spPr>
          <a:xfrm>
            <a:off x="1024125" y="2286000"/>
            <a:ext cx="9720000" cy="4404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68619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2205"/>
              <a:buFont typeface="Times New Roman"/>
              <a:buChar char="❖"/>
            </a:pPr>
            <a:r>
              <a:rPr b="1" lang="en-US" sz="2205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One of her forefathers bestowed the title “Bahadur” by the British Government.</a:t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619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2205"/>
              <a:buFont typeface="Times New Roman"/>
              <a:buChar char="❖"/>
            </a:pPr>
            <a:r>
              <a:rPr b="1" lang="en-US" sz="2205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influence of the good-natured parents made the child Kalam to become a great lovable</a:t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619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2205"/>
              <a:buFont typeface="Times New Roman"/>
              <a:buChar char="❖"/>
            </a:pPr>
            <a:r>
              <a:rPr b="1" lang="en-US" sz="2205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personality in life.</a:t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619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2205"/>
              <a:buFont typeface="Times New Roman"/>
              <a:buChar char="❖"/>
            </a:pPr>
            <a:r>
              <a:rPr b="1" lang="en-US" sz="2205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Kalam’s family lived in a large pucca house which is the ancestral one.</a:t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b="1" sz="2205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8619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Clr>
                <a:srgbClr val="222222"/>
              </a:buClr>
              <a:buSzPts val="2205"/>
              <a:buFont typeface="Times New Roman"/>
              <a:buChar char="❖"/>
            </a:pPr>
            <a:r>
              <a:rPr b="1" lang="en-US" sz="2205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It is located on Mosque Street in Rameswaram</a:t>
            </a:r>
            <a:endParaRPr b="1" sz="1935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700">
                <a:solidFill>
                  <a:srgbClr val="9900FF"/>
                </a:solidFill>
              </a:rPr>
              <a:t>The Importance of Prayer</a:t>
            </a:r>
            <a:endParaRPr b="1" sz="6500">
              <a:solidFill>
                <a:srgbClr val="9900FF"/>
              </a:solidFill>
            </a:endParaRPr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268950" y="1848975"/>
            <a:ext cx="11530800" cy="49251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 lnSpcReduction="2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★"/>
            </a:pPr>
            <a:r>
              <a:rPr b="1" lang="en-US"/>
              <a:t>Kalam’s father influenced the boy Kalam on spiritual matters. Even when Kalam chanted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prayers with his father in the mosque, he did not have the faintest idea of the meaning of the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Arabic prayers. But he was convinced that they reached God. Kalam used to ask his father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about the relevance of prayer. His father told him that there was nothing mysterious about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prayer. According to him prayer made possible a communion of spirit between people. Prayer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transcends one’s body and becomes a part of the cosmos. There is no division of wealth, age,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caste or creed. Kalam’s father had a skill of explaining complex spiritual concepts in easy,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down-to-earth Tamil. He firmly said that every human being “is a specific element within the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whole of the manifest divine being”. Hence, Kalam understands that every individual is born with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a divine power in him.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9900FF"/>
                </a:solidFill>
              </a:rPr>
              <a:t>CONCLUSION:</a:t>
            </a:r>
            <a:endParaRPr>
              <a:solidFill>
                <a:srgbClr val="9900FF"/>
              </a:solidFill>
            </a:endParaRPr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3000"/>
              <a:t>Kalam in his </a:t>
            </a:r>
            <a:r>
              <a:rPr i="1" lang="en-US" sz="3000"/>
              <a:t>Power of prayer </a:t>
            </a:r>
            <a:r>
              <a:rPr lang="en-US" sz="3000"/>
              <a:t>expresses his </a:t>
            </a:r>
            <a:r>
              <a:rPr lang="en-US" sz="3000"/>
              <a:t>childhood</a:t>
            </a:r>
            <a:r>
              <a:rPr lang="en-US" sz="3000"/>
              <a:t> </a:t>
            </a:r>
            <a:r>
              <a:rPr lang="en-US" sz="3000"/>
              <a:t>memories</a:t>
            </a:r>
            <a:r>
              <a:rPr lang="en-US" sz="3000"/>
              <a:t>.He feels </a:t>
            </a:r>
            <a:r>
              <a:rPr lang="en-US" sz="3000"/>
              <a:t>grateful</a:t>
            </a:r>
            <a:r>
              <a:rPr lang="en-US" sz="3000"/>
              <a:t> to his  parents,teachers and relatives. He </a:t>
            </a: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</a:rPr>
              <a:t>praises and thanks his parents for the formation of his character.</a:t>
            </a:r>
            <a:r>
              <a:rPr lang="en-US" sz="3000"/>
              <a:t> </a:t>
            </a:r>
            <a:r>
              <a:rPr lang="en-US" sz="3000">
                <a:solidFill>
                  <a:srgbClr val="222222"/>
                </a:solidFill>
                <a:highlight>
                  <a:srgbClr val="FFFFFF"/>
                </a:highlight>
              </a:rPr>
              <a:t>He sincerely glorifies God, for having chosen him to achieve great tasks. The chapter reflects Kalam’s simplicity and submissiveness.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